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bg-BG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1" d="100"/>
          <a:sy n="71" d="100"/>
        </p:scale>
        <p:origin x="43" y="1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Заглавен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3EBF7572-EC3C-94A2-6BDD-EABED720AA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bg-BG"/>
              <a:t>Редакт. стил загл. образец</a:t>
            </a:r>
          </a:p>
        </p:txBody>
      </p:sp>
      <p:sp>
        <p:nvSpPr>
          <p:cNvPr id="3" name="Подзаглавие 2">
            <a:extLst>
              <a:ext uri="{FF2B5EF4-FFF2-40B4-BE49-F238E27FC236}">
                <a16:creationId xmlns:a16="http://schemas.microsoft.com/office/drawing/2014/main" id="{678711B4-182E-296F-064E-B40546E433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bg-BG"/>
              <a:t>Щракнете, за да редактирате стила на подзаглавието в образеца</a:t>
            </a:r>
          </a:p>
        </p:txBody>
      </p:sp>
      <p:sp>
        <p:nvSpPr>
          <p:cNvPr id="4" name="Контейнер за дата 3">
            <a:extLst>
              <a:ext uri="{FF2B5EF4-FFF2-40B4-BE49-F238E27FC236}">
                <a16:creationId xmlns:a16="http://schemas.microsoft.com/office/drawing/2014/main" id="{3212ADEB-55AE-9885-6202-F1BCF84F86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4AE57-F2DE-4385-800E-3F8D4E7DCE15}" type="datetimeFigureOut">
              <a:rPr lang="bg-BG" smtClean="0"/>
              <a:t>1.4.2025 г.</a:t>
            </a:fld>
            <a:endParaRPr lang="bg-BG"/>
          </a:p>
        </p:txBody>
      </p:sp>
      <p:sp>
        <p:nvSpPr>
          <p:cNvPr id="5" name="Контейнер за долния колонтитул 4">
            <a:extLst>
              <a:ext uri="{FF2B5EF4-FFF2-40B4-BE49-F238E27FC236}">
                <a16:creationId xmlns:a16="http://schemas.microsoft.com/office/drawing/2014/main" id="{337E9499-5F51-DAC9-E289-4DB5379BA4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Контейнер за номер на слайда 5">
            <a:extLst>
              <a:ext uri="{FF2B5EF4-FFF2-40B4-BE49-F238E27FC236}">
                <a16:creationId xmlns:a16="http://schemas.microsoft.com/office/drawing/2014/main" id="{730C3A05-BB12-4447-92DF-54C244F75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6FD2F-F9DA-4DAD-84DD-80ACF2F25F7B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5898013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лавие и вертикален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C76E20C5-E94C-D11E-0919-3D661F7BB5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Редакт. стил загл. образец</a:t>
            </a:r>
          </a:p>
        </p:txBody>
      </p:sp>
      <p:sp>
        <p:nvSpPr>
          <p:cNvPr id="3" name="Контейнер за вертикален текст 2">
            <a:extLst>
              <a:ext uri="{FF2B5EF4-FFF2-40B4-BE49-F238E27FC236}">
                <a16:creationId xmlns:a16="http://schemas.microsoft.com/office/drawing/2014/main" id="{49F05852-A964-A126-F48E-739E5731D8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</a:p>
        </p:txBody>
      </p:sp>
      <p:sp>
        <p:nvSpPr>
          <p:cNvPr id="4" name="Контейнер за дата 3">
            <a:extLst>
              <a:ext uri="{FF2B5EF4-FFF2-40B4-BE49-F238E27FC236}">
                <a16:creationId xmlns:a16="http://schemas.microsoft.com/office/drawing/2014/main" id="{0464DF94-BD5F-8601-F293-3D77A83F81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4AE57-F2DE-4385-800E-3F8D4E7DCE15}" type="datetimeFigureOut">
              <a:rPr lang="bg-BG" smtClean="0"/>
              <a:t>1.4.2025 г.</a:t>
            </a:fld>
            <a:endParaRPr lang="bg-BG"/>
          </a:p>
        </p:txBody>
      </p:sp>
      <p:sp>
        <p:nvSpPr>
          <p:cNvPr id="5" name="Контейнер за долния колонтитул 4">
            <a:extLst>
              <a:ext uri="{FF2B5EF4-FFF2-40B4-BE49-F238E27FC236}">
                <a16:creationId xmlns:a16="http://schemas.microsoft.com/office/drawing/2014/main" id="{7D93CF84-2B59-B88B-0A8B-8F635A8B92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Контейнер за номер на слайда 5">
            <a:extLst>
              <a:ext uri="{FF2B5EF4-FFF2-40B4-BE49-F238E27FC236}">
                <a16:creationId xmlns:a16="http://schemas.microsoft.com/office/drawing/2014/main" id="{4C758D73-6696-39CD-23CF-CBA0E026DA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6FD2F-F9DA-4DAD-84DD-80ACF2F25F7B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5847605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но заглавие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но заглавие 1">
            <a:extLst>
              <a:ext uri="{FF2B5EF4-FFF2-40B4-BE49-F238E27FC236}">
                <a16:creationId xmlns:a16="http://schemas.microsoft.com/office/drawing/2014/main" id="{CFDD35E2-C973-600B-A6D9-3B54C37E20C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bg-BG"/>
              <a:t>Редакт. стил загл. образец</a:t>
            </a:r>
          </a:p>
        </p:txBody>
      </p:sp>
      <p:sp>
        <p:nvSpPr>
          <p:cNvPr id="3" name="Контейнер за вертикален текст 2">
            <a:extLst>
              <a:ext uri="{FF2B5EF4-FFF2-40B4-BE49-F238E27FC236}">
                <a16:creationId xmlns:a16="http://schemas.microsoft.com/office/drawing/2014/main" id="{4A94CBB4-E1D6-EB0A-A794-610DDC0181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</a:p>
        </p:txBody>
      </p:sp>
      <p:sp>
        <p:nvSpPr>
          <p:cNvPr id="4" name="Контейнер за дата 3">
            <a:extLst>
              <a:ext uri="{FF2B5EF4-FFF2-40B4-BE49-F238E27FC236}">
                <a16:creationId xmlns:a16="http://schemas.microsoft.com/office/drawing/2014/main" id="{73C75120-7742-6EBC-A804-29CC496CA6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4AE57-F2DE-4385-800E-3F8D4E7DCE15}" type="datetimeFigureOut">
              <a:rPr lang="bg-BG" smtClean="0"/>
              <a:t>1.4.2025 г.</a:t>
            </a:fld>
            <a:endParaRPr lang="bg-BG"/>
          </a:p>
        </p:txBody>
      </p:sp>
      <p:sp>
        <p:nvSpPr>
          <p:cNvPr id="5" name="Контейнер за долния колонтитул 4">
            <a:extLst>
              <a:ext uri="{FF2B5EF4-FFF2-40B4-BE49-F238E27FC236}">
                <a16:creationId xmlns:a16="http://schemas.microsoft.com/office/drawing/2014/main" id="{5719CD8C-1EC6-752F-FFF1-0A9006AA2A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Контейнер за номер на слайда 5">
            <a:extLst>
              <a:ext uri="{FF2B5EF4-FFF2-40B4-BE49-F238E27FC236}">
                <a16:creationId xmlns:a16="http://schemas.microsoft.com/office/drawing/2014/main" id="{FBDD1BCF-364E-A5CD-C07C-6C2E3150D0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6FD2F-F9DA-4DAD-84DD-80ACF2F25F7B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979338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лавие и съдържа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CF7A5FF6-71B8-A47A-7CBD-4771F93F5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Редакт. стил загл. образец</a:t>
            </a:r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183BCD36-DF64-5514-E226-691331A5C7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</a:p>
        </p:txBody>
      </p:sp>
      <p:sp>
        <p:nvSpPr>
          <p:cNvPr id="4" name="Контейнер за дата 3">
            <a:extLst>
              <a:ext uri="{FF2B5EF4-FFF2-40B4-BE49-F238E27FC236}">
                <a16:creationId xmlns:a16="http://schemas.microsoft.com/office/drawing/2014/main" id="{D2B11827-7930-8EE1-F355-2285439CB1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4AE57-F2DE-4385-800E-3F8D4E7DCE15}" type="datetimeFigureOut">
              <a:rPr lang="bg-BG" smtClean="0"/>
              <a:t>1.4.2025 г.</a:t>
            </a:fld>
            <a:endParaRPr lang="bg-BG"/>
          </a:p>
        </p:txBody>
      </p:sp>
      <p:sp>
        <p:nvSpPr>
          <p:cNvPr id="5" name="Контейнер за долния колонтитул 4">
            <a:extLst>
              <a:ext uri="{FF2B5EF4-FFF2-40B4-BE49-F238E27FC236}">
                <a16:creationId xmlns:a16="http://schemas.microsoft.com/office/drawing/2014/main" id="{7EFEEEE3-5D17-80FD-2DC1-C79FC5EBD1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Контейнер за номер на слайда 5">
            <a:extLst>
              <a:ext uri="{FF2B5EF4-FFF2-40B4-BE49-F238E27FC236}">
                <a16:creationId xmlns:a16="http://schemas.microsoft.com/office/drawing/2014/main" id="{38E5825D-BB04-29CF-2240-3EA571A2F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6FD2F-F9DA-4DAD-84DD-80ACF2F25F7B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6161554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лавка разд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E325EA98-67F2-53C6-4E1F-78A7112211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bg-BG"/>
              <a:t>Редакт. стил загл. образец</a:t>
            </a:r>
          </a:p>
        </p:txBody>
      </p:sp>
      <p:sp>
        <p:nvSpPr>
          <p:cNvPr id="3" name="Текстов контейнер 2">
            <a:extLst>
              <a:ext uri="{FF2B5EF4-FFF2-40B4-BE49-F238E27FC236}">
                <a16:creationId xmlns:a16="http://schemas.microsoft.com/office/drawing/2014/main" id="{7647A94E-D0EE-A4E4-9126-2313F62AEF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4" name="Контейнер за дата 3">
            <a:extLst>
              <a:ext uri="{FF2B5EF4-FFF2-40B4-BE49-F238E27FC236}">
                <a16:creationId xmlns:a16="http://schemas.microsoft.com/office/drawing/2014/main" id="{957C922D-F9C0-1B2F-6BC3-DFFA12D7B6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4AE57-F2DE-4385-800E-3F8D4E7DCE15}" type="datetimeFigureOut">
              <a:rPr lang="bg-BG" smtClean="0"/>
              <a:t>1.4.2025 г.</a:t>
            </a:fld>
            <a:endParaRPr lang="bg-BG"/>
          </a:p>
        </p:txBody>
      </p:sp>
      <p:sp>
        <p:nvSpPr>
          <p:cNvPr id="5" name="Контейнер за долния колонтитул 4">
            <a:extLst>
              <a:ext uri="{FF2B5EF4-FFF2-40B4-BE49-F238E27FC236}">
                <a16:creationId xmlns:a16="http://schemas.microsoft.com/office/drawing/2014/main" id="{F6D04F19-C5F3-2597-9905-BB15CF7C37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Контейнер за номер на слайда 5">
            <a:extLst>
              <a:ext uri="{FF2B5EF4-FFF2-40B4-BE49-F238E27FC236}">
                <a16:creationId xmlns:a16="http://schemas.microsoft.com/office/drawing/2014/main" id="{76F9C314-819D-B325-F163-D2D3C78AF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6FD2F-F9DA-4DAD-84DD-80ACF2F25F7B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8487422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е съдържан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C782B7F3-F08F-8325-6131-A3BD05A72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Редакт. стил загл. образец</a:t>
            </a:r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F0AECB59-ED86-43AE-098A-5367FB24D2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</a:p>
        </p:txBody>
      </p:sp>
      <p:sp>
        <p:nvSpPr>
          <p:cNvPr id="4" name="Контейнер за съдържание 3">
            <a:extLst>
              <a:ext uri="{FF2B5EF4-FFF2-40B4-BE49-F238E27FC236}">
                <a16:creationId xmlns:a16="http://schemas.microsoft.com/office/drawing/2014/main" id="{A32F222A-723C-E4DB-F8D1-080AB2F472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</a:p>
        </p:txBody>
      </p:sp>
      <p:sp>
        <p:nvSpPr>
          <p:cNvPr id="5" name="Контейнер за дата 4">
            <a:extLst>
              <a:ext uri="{FF2B5EF4-FFF2-40B4-BE49-F238E27FC236}">
                <a16:creationId xmlns:a16="http://schemas.microsoft.com/office/drawing/2014/main" id="{AE446D0F-3237-EAB6-E388-F6499B5744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4AE57-F2DE-4385-800E-3F8D4E7DCE15}" type="datetimeFigureOut">
              <a:rPr lang="bg-BG" smtClean="0"/>
              <a:t>1.4.2025 г.</a:t>
            </a:fld>
            <a:endParaRPr lang="bg-BG"/>
          </a:p>
        </p:txBody>
      </p:sp>
      <p:sp>
        <p:nvSpPr>
          <p:cNvPr id="6" name="Контейнер за долния колонтитул 5">
            <a:extLst>
              <a:ext uri="{FF2B5EF4-FFF2-40B4-BE49-F238E27FC236}">
                <a16:creationId xmlns:a16="http://schemas.microsoft.com/office/drawing/2014/main" id="{D2F0A119-63E8-F732-52B8-8BCCB67DFA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Контейнер за номер на слайда 6">
            <a:extLst>
              <a:ext uri="{FF2B5EF4-FFF2-40B4-BE49-F238E27FC236}">
                <a16:creationId xmlns:a16="http://schemas.microsoft.com/office/drawing/2014/main" id="{94DDCBB1-1782-4523-024A-F8C21C100A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6FD2F-F9DA-4DAD-84DD-80ACF2F25F7B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311437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8438C1C1-72DF-6547-EE92-F3EA0AC53C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bg-BG"/>
              <a:t>Редакт. стил загл. образец</a:t>
            </a:r>
          </a:p>
        </p:txBody>
      </p:sp>
      <p:sp>
        <p:nvSpPr>
          <p:cNvPr id="3" name="Текстов контейнер 2">
            <a:extLst>
              <a:ext uri="{FF2B5EF4-FFF2-40B4-BE49-F238E27FC236}">
                <a16:creationId xmlns:a16="http://schemas.microsoft.com/office/drawing/2014/main" id="{DD88BC79-6A64-AD2D-F721-0AEDD36218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4" name="Контейнер за съдържание 3">
            <a:extLst>
              <a:ext uri="{FF2B5EF4-FFF2-40B4-BE49-F238E27FC236}">
                <a16:creationId xmlns:a16="http://schemas.microsoft.com/office/drawing/2014/main" id="{9A2092E2-A565-98F1-32B1-78C5540262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</a:p>
        </p:txBody>
      </p:sp>
      <p:sp>
        <p:nvSpPr>
          <p:cNvPr id="5" name="Текстов контейнер 4">
            <a:extLst>
              <a:ext uri="{FF2B5EF4-FFF2-40B4-BE49-F238E27FC236}">
                <a16:creationId xmlns:a16="http://schemas.microsoft.com/office/drawing/2014/main" id="{DFDCCDCF-AB28-4DEF-7756-9E565683B5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6" name="Контейнер за съдържание 5">
            <a:extLst>
              <a:ext uri="{FF2B5EF4-FFF2-40B4-BE49-F238E27FC236}">
                <a16:creationId xmlns:a16="http://schemas.microsoft.com/office/drawing/2014/main" id="{C0DAF93F-942D-9B5E-CB7D-1AE94D71F5A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</a:p>
        </p:txBody>
      </p:sp>
      <p:sp>
        <p:nvSpPr>
          <p:cNvPr id="7" name="Контейнер за дата 6">
            <a:extLst>
              <a:ext uri="{FF2B5EF4-FFF2-40B4-BE49-F238E27FC236}">
                <a16:creationId xmlns:a16="http://schemas.microsoft.com/office/drawing/2014/main" id="{72F8A3D6-6525-EBE3-FF26-DA0B5CCD93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4AE57-F2DE-4385-800E-3F8D4E7DCE15}" type="datetimeFigureOut">
              <a:rPr lang="bg-BG" smtClean="0"/>
              <a:t>1.4.2025 г.</a:t>
            </a:fld>
            <a:endParaRPr lang="bg-BG"/>
          </a:p>
        </p:txBody>
      </p:sp>
      <p:sp>
        <p:nvSpPr>
          <p:cNvPr id="8" name="Контейнер за долния колонтитул 7">
            <a:extLst>
              <a:ext uri="{FF2B5EF4-FFF2-40B4-BE49-F238E27FC236}">
                <a16:creationId xmlns:a16="http://schemas.microsoft.com/office/drawing/2014/main" id="{20F348A5-2819-EA66-D2F5-33061CA71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9" name="Контейнер за номер на слайда 8">
            <a:extLst>
              <a:ext uri="{FF2B5EF4-FFF2-40B4-BE49-F238E27FC236}">
                <a16:creationId xmlns:a16="http://schemas.microsoft.com/office/drawing/2014/main" id="{E83AC3B8-FB75-593D-C5DF-017D689AA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6FD2F-F9DA-4DAD-84DD-80ACF2F25F7B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5569640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Само заглав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2E94FF43-D494-7CB4-E139-48A6A27C97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Редакт. стил загл. образец</a:t>
            </a:r>
          </a:p>
        </p:txBody>
      </p:sp>
      <p:sp>
        <p:nvSpPr>
          <p:cNvPr id="3" name="Контейнер за дата 2">
            <a:extLst>
              <a:ext uri="{FF2B5EF4-FFF2-40B4-BE49-F238E27FC236}">
                <a16:creationId xmlns:a16="http://schemas.microsoft.com/office/drawing/2014/main" id="{12FFD512-2BFA-2D22-BC3B-CBCF96CB5E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4AE57-F2DE-4385-800E-3F8D4E7DCE15}" type="datetimeFigureOut">
              <a:rPr lang="bg-BG" smtClean="0"/>
              <a:t>1.4.2025 г.</a:t>
            </a:fld>
            <a:endParaRPr lang="bg-BG"/>
          </a:p>
        </p:txBody>
      </p:sp>
      <p:sp>
        <p:nvSpPr>
          <p:cNvPr id="4" name="Контейнер за долния колонтитул 3">
            <a:extLst>
              <a:ext uri="{FF2B5EF4-FFF2-40B4-BE49-F238E27FC236}">
                <a16:creationId xmlns:a16="http://schemas.microsoft.com/office/drawing/2014/main" id="{F487B32E-1A9E-5B97-A1FA-155DCE3D1E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5" name="Контейнер за номер на слайда 4">
            <a:extLst>
              <a:ext uri="{FF2B5EF4-FFF2-40B4-BE49-F238E27FC236}">
                <a16:creationId xmlns:a16="http://schemas.microsoft.com/office/drawing/2014/main" id="{8C096085-8171-5D12-0B61-84B8D82DE8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6FD2F-F9DA-4DAD-84DD-80ACF2F25F7B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8996895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разе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дата 1">
            <a:extLst>
              <a:ext uri="{FF2B5EF4-FFF2-40B4-BE49-F238E27FC236}">
                <a16:creationId xmlns:a16="http://schemas.microsoft.com/office/drawing/2014/main" id="{391A703E-F414-54EA-7804-D628E6BEEA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4AE57-F2DE-4385-800E-3F8D4E7DCE15}" type="datetimeFigureOut">
              <a:rPr lang="bg-BG" smtClean="0"/>
              <a:t>1.4.2025 г.</a:t>
            </a:fld>
            <a:endParaRPr lang="bg-BG"/>
          </a:p>
        </p:txBody>
      </p:sp>
      <p:sp>
        <p:nvSpPr>
          <p:cNvPr id="3" name="Контейнер за долния колонтитул 2">
            <a:extLst>
              <a:ext uri="{FF2B5EF4-FFF2-40B4-BE49-F238E27FC236}">
                <a16:creationId xmlns:a16="http://schemas.microsoft.com/office/drawing/2014/main" id="{88CD069E-4F89-C44A-DFA5-DDDFB9624B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Контейнер за номер на слайда 3">
            <a:extLst>
              <a:ext uri="{FF2B5EF4-FFF2-40B4-BE49-F238E27FC236}">
                <a16:creationId xmlns:a16="http://schemas.microsoft.com/office/drawing/2014/main" id="{E3B89DC5-9FB3-7611-29E8-B481C2AA3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6FD2F-F9DA-4DAD-84DD-80ACF2F25F7B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1073138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Съдържание с на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21B8671A-851A-265C-2234-AE9251F29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bg-BG"/>
              <a:t>Редакт. стил загл. образец</a:t>
            </a:r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17F07FE5-7381-3FF4-90C4-E68DF54E60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</a:p>
        </p:txBody>
      </p:sp>
      <p:sp>
        <p:nvSpPr>
          <p:cNvPr id="4" name="Текстов контейнер 3">
            <a:extLst>
              <a:ext uri="{FF2B5EF4-FFF2-40B4-BE49-F238E27FC236}">
                <a16:creationId xmlns:a16="http://schemas.microsoft.com/office/drawing/2014/main" id="{7F3E87CD-D3A6-022E-6422-D03CDC5EFE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5" name="Контейнер за дата 4">
            <a:extLst>
              <a:ext uri="{FF2B5EF4-FFF2-40B4-BE49-F238E27FC236}">
                <a16:creationId xmlns:a16="http://schemas.microsoft.com/office/drawing/2014/main" id="{A221261A-6539-799B-0DFF-2BB03B78D4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4AE57-F2DE-4385-800E-3F8D4E7DCE15}" type="datetimeFigureOut">
              <a:rPr lang="bg-BG" smtClean="0"/>
              <a:t>1.4.2025 г.</a:t>
            </a:fld>
            <a:endParaRPr lang="bg-BG"/>
          </a:p>
        </p:txBody>
      </p:sp>
      <p:sp>
        <p:nvSpPr>
          <p:cNvPr id="6" name="Контейнер за долния колонтитул 5">
            <a:extLst>
              <a:ext uri="{FF2B5EF4-FFF2-40B4-BE49-F238E27FC236}">
                <a16:creationId xmlns:a16="http://schemas.microsoft.com/office/drawing/2014/main" id="{76DCD2F7-2D43-B709-E309-2BD89C269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Контейнер за номер на слайда 6">
            <a:extLst>
              <a:ext uri="{FF2B5EF4-FFF2-40B4-BE49-F238E27FC236}">
                <a16:creationId xmlns:a16="http://schemas.microsoft.com/office/drawing/2014/main" id="{58F2FBA7-CFA1-521A-6318-D8CB0AC8E0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6FD2F-F9DA-4DAD-84DD-80ACF2F25F7B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5531516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Картина с на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4E3880BC-FE3E-3A07-6A2F-9B1A615B76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bg-BG"/>
              <a:t>Редакт. стил загл. образец</a:t>
            </a:r>
          </a:p>
        </p:txBody>
      </p:sp>
      <p:sp>
        <p:nvSpPr>
          <p:cNvPr id="3" name="Контейнер за картина 2">
            <a:extLst>
              <a:ext uri="{FF2B5EF4-FFF2-40B4-BE49-F238E27FC236}">
                <a16:creationId xmlns:a16="http://schemas.microsoft.com/office/drawing/2014/main" id="{7F9192FE-67C2-BEEB-6D86-5D052D3B5E0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bg-BG"/>
          </a:p>
        </p:txBody>
      </p:sp>
      <p:sp>
        <p:nvSpPr>
          <p:cNvPr id="4" name="Текстов контейнер 3">
            <a:extLst>
              <a:ext uri="{FF2B5EF4-FFF2-40B4-BE49-F238E27FC236}">
                <a16:creationId xmlns:a16="http://schemas.microsoft.com/office/drawing/2014/main" id="{6CB44541-9798-4598-F1FD-2A43EA6E07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5" name="Контейнер за дата 4">
            <a:extLst>
              <a:ext uri="{FF2B5EF4-FFF2-40B4-BE49-F238E27FC236}">
                <a16:creationId xmlns:a16="http://schemas.microsoft.com/office/drawing/2014/main" id="{28D5EB56-CDD3-E18B-982E-0F69415268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4AE57-F2DE-4385-800E-3F8D4E7DCE15}" type="datetimeFigureOut">
              <a:rPr lang="bg-BG" smtClean="0"/>
              <a:t>1.4.2025 г.</a:t>
            </a:fld>
            <a:endParaRPr lang="bg-BG"/>
          </a:p>
        </p:txBody>
      </p:sp>
      <p:sp>
        <p:nvSpPr>
          <p:cNvPr id="6" name="Контейнер за долния колонтитул 5">
            <a:extLst>
              <a:ext uri="{FF2B5EF4-FFF2-40B4-BE49-F238E27FC236}">
                <a16:creationId xmlns:a16="http://schemas.microsoft.com/office/drawing/2014/main" id="{1D9AF7F0-990E-0DEB-5B1A-8AD8AE981D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Контейнер за номер на слайда 6">
            <a:extLst>
              <a:ext uri="{FF2B5EF4-FFF2-40B4-BE49-F238E27FC236}">
                <a16:creationId xmlns:a16="http://schemas.microsoft.com/office/drawing/2014/main" id="{F35E151F-2CF8-0453-5681-4C861DF2B1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6FD2F-F9DA-4DAD-84DD-80ACF2F25F7B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0590853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заглавие 1">
            <a:extLst>
              <a:ext uri="{FF2B5EF4-FFF2-40B4-BE49-F238E27FC236}">
                <a16:creationId xmlns:a16="http://schemas.microsoft.com/office/drawing/2014/main" id="{63030ED7-6911-7204-0877-25F74D3ACE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bg-BG"/>
              <a:t>Редакт. стил загл. образец</a:t>
            </a:r>
          </a:p>
        </p:txBody>
      </p:sp>
      <p:sp>
        <p:nvSpPr>
          <p:cNvPr id="3" name="Текстов контейнер 2">
            <a:extLst>
              <a:ext uri="{FF2B5EF4-FFF2-40B4-BE49-F238E27FC236}">
                <a16:creationId xmlns:a16="http://schemas.microsoft.com/office/drawing/2014/main" id="{45B1F91C-E774-B89F-316C-AC6B093422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</a:p>
        </p:txBody>
      </p:sp>
      <p:sp>
        <p:nvSpPr>
          <p:cNvPr id="4" name="Контейнер за дата 3">
            <a:extLst>
              <a:ext uri="{FF2B5EF4-FFF2-40B4-BE49-F238E27FC236}">
                <a16:creationId xmlns:a16="http://schemas.microsoft.com/office/drawing/2014/main" id="{79C51B5B-629D-EA69-EEF1-56E490AAE5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3B4AE57-F2DE-4385-800E-3F8D4E7DCE15}" type="datetimeFigureOut">
              <a:rPr lang="bg-BG" smtClean="0"/>
              <a:t>1.4.2025 г.</a:t>
            </a:fld>
            <a:endParaRPr lang="bg-BG"/>
          </a:p>
        </p:txBody>
      </p:sp>
      <p:sp>
        <p:nvSpPr>
          <p:cNvPr id="5" name="Контейнер за долния колонтитул 4">
            <a:extLst>
              <a:ext uri="{FF2B5EF4-FFF2-40B4-BE49-F238E27FC236}">
                <a16:creationId xmlns:a16="http://schemas.microsoft.com/office/drawing/2014/main" id="{422967AF-6CB5-B4AC-9BC1-EE40746BB2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bg-BG"/>
          </a:p>
        </p:txBody>
      </p:sp>
      <p:sp>
        <p:nvSpPr>
          <p:cNvPr id="6" name="Контейнер за номер на слайда 5">
            <a:extLst>
              <a:ext uri="{FF2B5EF4-FFF2-40B4-BE49-F238E27FC236}">
                <a16:creationId xmlns:a16="http://schemas.microsoft.com/office/drawing/2014/main" id="{55B37E17-8AC9-7AA8-281F-A05132E39B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E76FD2F-F9DA-4DAD-84DD-80ACF2F25F7B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9134852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bg-BG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3B2EAAAD-B7B4-6C00-A342-6471E27A95A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bg-BG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Експедицията</a:t>
            </a:r>
          </a:p>
        </p:txBody>
      </p:sp>
      <p:sp>
        <p:nvSpPr>
          <p:cNvPr id="3" name="Подзаглавие 2">
            <a:extLst>
              <a:ext uri="{FF2B5EF4-FFF2-40B4-BE49-F238E27FC236}">
                <a16:creationId xmlns:a16="http://schemas.microsoft.com/office/drawing/2014/main" id="{C46A6C50-AC15-91DD-2FAE-863970EBE7B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bg-BG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Изготвила Милица </a:t>
            </a:r>
            <a:r>
              <a:rPr lang="bg-B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Мариянова</a:t>
            </a:r>
            <a:r>
              <a:rPr lang="bg-B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Стоянова, фн:226254, СИ</a:t>
            </a:r>
          </a:p>
        </p:txBody>
      </p:sp>
    </p:spTree>
    <p:extLst>
      <p:ext uri="{BB962C8B-B14F-4D97-AF65-F5344CB8AC3E}">
        <p14:creationId xmlns:p14="http://schemas.microsoft.com/office/powerpoint/2010/main" val="28185994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DA1060CE-C7EC-2494-9BAC-18CF7F197B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Използвани инструменти и технологии</a:t>
            </a:r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70B71EA7-D797-8AB5-CCF3-0882151B82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8267" y="2019263"/>
            <a:ext cx="3615466" cy="4351338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ChatGPT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Copilot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Perplexity.ai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Leonardo AI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HTML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CSS</a:t>
            </a:r>
            <a:endParaRPr lang="bg-B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14576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4CC3418-B92E-8E05-201B-4E3AF4DE1A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DEFF38F5-9863-36EF-DB79-AF559AFE0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Някои от подканите към ИИ</a:t>
            </a:r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5C0E2ACB-B631-AED9-5DA5-079C49BCF6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9263"/>
            <a:ext cx="9704294" cy="4351338"/>
          </a:xfrm>
        </p:spPr>
        <p:txBody>
          <a:bodyPr/>
          <a:lstStyle/>
          <a:p>
            <a:pPr algn="just"/>
            <a:r>
              <a:rPr lang="bg-BG" dirty="0">
                <a:latin typeface="Times New Roman" panose="02020603050405020304" pitchFamily="18" charset="0"/>
                <a:cs typeface="Times New Roman" panose="02020603050405020304" pitchFamily="18" charset="0"/>
              </a:rPr>
              <a:t>Г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енерирай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ми история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която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да е минимум 3000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думи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направи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проверка дали е точна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бройката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на тема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приключенски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Спазвай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изискванията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във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файла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който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съм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ти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пратила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!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бъди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точен !!!</a:t>
            </a:r>
          </a:p>
          <a:p>
            <a:pPr algn="just"/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Генерирай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ми изображение по…..</a:t>
            </a:r>
          </a:p>
          <a:p>
            <a:pPr algn="just"/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Ощеее</a:t>
            </a:r>
            <a:endParaRPr lang="bg-B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63074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E20E193-E3D5-05AC-6D72-89897FA7E4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071D9FAF-FC35-203F-E340-32A3FBD1A3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Интересни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моменти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от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работата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с ИИ</a:t>
            </a:r>
            <a:endParaRPr lang="bg-B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63A513BA-6CDC-810C-AB65-DB7B416CF2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9263"/>
            <a:ext cx="9704294" cy="4351338"/>
          </a:xfrm>
        </p:spPr>
        <p:txBody>
          <a:bodyPr/>
          <a:lstStyle/>
          <a:p>
            <a:pPr algn="just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Аз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му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говоря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едно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той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друго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разбира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Не ме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разбира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напълно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от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първия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път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трябва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да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влизам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в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детайли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молбата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ми да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генерира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снимки много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пъти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нямаха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нищо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общо с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описанието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което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аз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съм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дала</a:t>
            </a:r>
            <a:endParaRPr lang="bg-B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92003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CC2A91F-2309-57C8-7C2A-5A04D2A586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D5093DA5-5A1C-4576-E8D6-C2B39B01F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Демонстрация</a:t>
            </a:r>
          </a:p>
        </p:txBody>
      </p:sp>
      <p:pic>
        <p:nvPicPr>
          <p:cNvPr id="5" name="Картина 4">
            <a:extLst>
              <a:ext uri="{FF2B5EF4-FFF2-40B4-BE49-F238E27FC236}">
                <a16:creationId xmlns:a16="http://schemas.microsoft.com/office/drawing/2014/main" id="{1D3F9A2F-B9BB-6A28-C6B5-AC3FB4C0C1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229" y="2546554"/>
            <a:ext cx="6057508" cy="397251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Картина 6">
            <a:extLst>
              <a:ext uri="{FF2B5EF4-FFF2-40B4-BE49-F238E27FC236}">
                <a16:creationId xmlns:a16="http://schemas.microsoft.com/office/drawing/2014/main" id="{1CF691C5-2D11-7E8D-A1CB-E85F30816E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0753" y="235974"/>
            <a:ext cx="5679018" cy="389694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330268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A2EE0784-46A0-432C-89D1-96B87E7139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Изображения</a:t>
            </a:r>
          </a:p>
        </p:txBody>
      </p:sp>
      <p:pic>
        <p:nvPicPr>
          <p:cNvPr id="5" name="Картина 4" descr="Картина, която съдържа Човешко лице, човек, стена, дрехи&#10;&#10;Генерираното от ИИ съдържание може да е неправилно.">
            <a:extLst>
              <a:ext uri="{FF2B5EF4-FFF2-40B4-BE49-F238E27FC236}">
                <a16:creationId xmlns:a16="http://schemas.microsoft.com/office/drawing/2014/main" id="{B2323A28-CB06-3E6F-08EC-6D591CF47B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835" y="2949677"/>
            <a:ext cx="3331779" cy="3379414"/>
          </a:xfrm>
          <a:prstGeom prst="rect">
            <a:avLst/>
          </a:prstGeom>
        </p:spPr>
      </p:pic>
      <p:pic>
        <p:nvPicPr>
          <p:cNvPr id="7" name="Картина 6" descr="Картина, която съдържа Човешко лице, човек, усмивка, вежда&#10;&#10;Генерираното от ИИ съдържание може да е неправилно.">
            <a:extLst>
              <a:ext uri="{FF2B5EF4-FFF2-40B4-BE49-F238E27FC236}">
                <a16:creationId xmlns:a16="http://schemas.microsoft.com/office/drawing/2014/main" id="{5F798068-50B2-8E48-9C9E-85461DF9F6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3143" y="1431200"/>
            <a:ext cx="3355427" cy="3274135"/>
          </a:xfrm>
          <a:prstGeom prst="rect">
            <a:avLst/>
          </a:prstGeom>
        </p:spPr>
      </p:pic>
      <p:pic>
        <p:nvPicPr>
          <p:cNvPr id="9" name="Картина 8" descr="Картина, която съдържа Човешко лице, човек, портрет, вежда&#10;&#10;Генерираното от ИИ съдържание може да е неправилно.">
            <a:extLst>
              <a:ext uri="{FF2B5EF4-FFF2-40B4-BE49-F238E27FC236}">
                <a16:creationId xmlns:a16="http://schemas.microsoft.com/office/drawing/2014/main" id="{F659A757-FDDF-0A0D-2FA8-27A41C11C3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56478" y="186396"/>
            <a:ext cx="4164727" cy="3429000"/>
          </a:xfrm>
          <a:prstGeom prst="rect">
            <a:avLst/>
          </a:prstGeom>
        </p:spPr>
      </p:pic>
      <p:pic>
        <p:nvPicPr>
          <p:cNvPr id="11" name="Картина 10" descr="Картина, която съдържа сграда, изкуство, Симетрия, на закрито&#10;&#10;Генерираното от ИИ съдържание може да е неправилно.">
            <a:extLst>
              <a:ext uri="{FF2B5EF4-FFF2-40B4-BE49-F238E27FC236}">
                <a16:creationId xmlns:a16="http://schemas.microsoft.com/office/drawing/2014/main" id="{04FFB62B-110B-CD14-75B6-0378B4A580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54609" y="4007232"/>
            <a:ext cx="4666596" cy="2664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1276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C592F013-2594-1574-BE84-BA3DDD5E9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0859" y="2311449"/>
            <a:ext cx="10515600" cy="1325563"/>
          </a:xfrm>
        </p:spPr>
        <p:txBody>
          <a:bodyPr/>
          <a:lstStyle/>
          <a:p>
            <a:r>
              <a:rPr lang="bg-BG" dirty="0"/>
              <a:t>БЛАГОДАРЯ ЗА ВНИМАНИЕТО!</a:t>
            </a:r>
          </a:p>
        </p:txBody>
      </p:sp>
    </p:spTree>
    <p:extLst>
      <p:ext uri="{BB962C8B-B14F-4D97-AF65-F5344CB8AC3E}">
        <p14:creationId xmlns:p14="http://schemas.microsoft.com/office/powerpoint/2010/main" val="292956107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на Office">
  <a:themeElements>
    <a:clrScheme name="О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О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О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</TotalTime>
  <Words>116</Words>
  <Application>Microsoft Office PowerPoint</Application>
  <PresentationFormat>Широк екран</PresentationFormat>
  <Paragraphs>21</Paragraphs>
  <Slides>7</Slides>
  <Notes>0</Notes>
  <HiddenSlides>0</HiddenSlides>
  <MMClips>0</MMClips>
  <ScaleCrop>false</ScaleCrop>
  <HeadingPairs>
    <vt:vector size="6" baseType="variant">
      <vt:variant>
        <vt:lpstr>Използвани шрифтове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Заглавия на слайдовете</vt:lpstr>
      </vt:variant>
      <vt:variant>
        <vt:i4>7</vt:i4>
      </vt:variant>
    </vt:vector>
  </HeadingPairs>
  <TitlesOfParts>
    <vt:vector size="12" baseType="lpstr">
      <vt:lpstr>Aptos</vt:lpstr>
      <vt:lpstr>Aptos Display</vt:lpstr>
      <vt:lpstr>Arial</vt:lpstr>
      <vt:lpstr>Times New Roman</vt:lpstr>
      <vt:lpstr>Тема на Office</vt:lpstr>
      <vt:lpstr>Експедицията</vt:lpstr>
      <vt:lpstr>Използвани инструменти и технологии</vt:lpstr>
      <vt:lpstr>Някои от подканите към ИИ</vt:lpstr>
      <vt:lpstr>Интересни моменти от работата с ИИ</vt:lpstr>
      <vt:lpstr>Демонстрация</vt:lpstr>
      <vt:lpstr>Изображения</vt:lpstr>
      <vt:lpstr>БЛАГОДАРЯ ЗА ВНИМАНИЕТО!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Милица Стоянова</dc:creator>
  <cp:lastModifiedBy>Милица Стоянова</cp:lastModifiedBy>
  <cp:revision>1</cp:revision>
  <dcterms:created xsi:type="dcterms:W3CDTF">2025-04-01T18:10:03Z</dcterms:created>
  <dcterms:modified xsi:type="dcterms:W3CDTF">2025-04-01T18:30:47Z</dcterms:modified>
</cp:coreProperties>
</file>